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0080625" cy="567055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6" userDrawn="1">
          <p15:clr>
            <a:srgbClr val="A4A3A4"/>
          </p15:clr>
        </p15:guide>
        <p15:guide id="2" pos="31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0" d="100"/>
          <a:sy n="130" d="100"/>
        </p:scale>
        <p:origin x="101" y="355"/>
      </p:cViewPr>
      <p:guideLst>
        <p:guide orient="horz" pos="1786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72EBF90-659B-46CA-BD2E-15D46048A029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86" userDrawn="1">
          <p15:clr>
            <a:srgbClr val="FBAE40"/>
          </p15:clr>
        </p15:guide>
        <p15:guide id="2" pos="317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76879"/>
            <a:ext cx="672336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49593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21349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447360" y="5012883"/>
            <a:ext cx="3195000" cy="390600"/>
          </a:xfrm>
        </p:spPr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7227360" y="5012883"/>
            <a:ext cx="2348280" cy="390600"/>
          </a:xfrm>
        </p:spPr>
        <p:txBody>
          <a:bodyPr/>
          <a:lstStyle/>
          <a:p>
            <a:fld id="{A6BEF6C8-37C6-4534-B304-8E173D3EDD00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>
          <a:xfrm>
            <a:off x="504000" y="5012883"/>
            <a:ext cx="2348280" cy="390600"/>
          </a:xfr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76879"/>
            <a:ext cx="672336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49593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49593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21349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21349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>
          <a:xfrm>
            <a:off x="3447360" y="5012883"/>
            <a:ext cx="3195000" cy="390600"/>
          </a:xfrm>
        </p:spPr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>
          <a:xfrm>
            <a:off x="7227360" y="5012883"/>
            <a:ext cx="2348280" cy="390600"/>
          </a:xfrm>
        </p:spPr>
        <p:txBody>
          <a:bodyPr/>
          <a:lstStyle/>
          <a:p>
            <a:fld id="{C2F05288-BCC6-4434-82EC-764FF200AA17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>
          <a:xfrm>
            <a:off x="504000" y="5012883"/>
            <a:ext cx="2348280" cy="390600"/>
          </a:xfr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76879"/>
            <a:ext cx="672336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49593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49593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49593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21349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21349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21349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>
          <a:xfrm>
            <a:off x="3447360" y="5012877"/>
            <a:ext cx="3195000" cy="390600"/>
          </a:xfrm>
        </p:spPr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>
          <a:xfrm>
            <a:off x="7227360" y="5012877"/>
            <a:ext cx="2348280" cy="390600"/>
          </a:xfrm>
        </p:spPr>
        <p:txBody>
          <a:bodyPr/>
          <a:lstStyle/>
          <a:p>
            <a:fld id="{49BA52BB-F689-4F0C-9532-76991A6C7C0B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>
          <a:xfrm>
            <a:off x="504000" y="5012877"/>
            <a:ext cx="2348280" cy="390600"/>
          </a:xfr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76879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478997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447360" y="4986138"/>
            <a:ext cx="3195000" cy="390600"/>
          </a:xfrm>
        </p:spPr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>
          <a:xfrm>
            <a:off x="7227360" y="4986138"/>
            <a:ext cx="2348280" cy="390600"/>
          </a:xfrm>
        </p:spPr>
        <p:txBody>
          <a:bodyPr/>
          <a:lstStyle/>
          <a:p>
            <a:fld id="{B38EFDBF-3B92-4827-8BDE-91FB2D9F3026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>
          <a:xfrm>
            <a:off x="504000" y="4986138"/>
            <a:ext cx="2348280" cy="390600"/>
          </a:xfr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59946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478997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447360" y="4995950"/>
            <a:ext cx="3195000" cy="390600"/>
          </a:xfrm>
        </p:spPr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7227360" y="4995950"/>
            <a:ext cx="2348280" cy="390600"/>
          </a:xfrm>
        </p:spPr>
        <p:txBody>
          <a:bodyPr/>
          <a:lstStyle/>
          <a:p>
            <a:fld id="{4ED32BB7-A820-48FF-A83C-A7BEF9A744BE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>
          <a:xfrm>
            <a:off x="504000" y="4995950"/>
            <a:ext cx="2348280" cy="390600"/>
          </a:xfr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A010B55-EC19-47F5-8D99-2D2DB0EB5D53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8807700-4448-4940-B446-126249493F70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bg>
      <p:bgPr>
        <a:blipFill dpi="0" rotWithShape="1">
          <a:blip r:embed="rId2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endParaRPr lang="pt-B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3B1E721-EA91-4F0D-A746-563F3E5BFBA4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76879"/>
            <a:ext cx="6682246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49593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49593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21349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3447360" y="5012883"/>
            <a:ext cx="3195000" cy="390600"/>
          </a:xfrm>
        </p:spPr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7227360" y="5012883"/>
            <a:ext cx="2348280" cy="390600"/>
          </a:xfrm>
        </p:spPr>
        <p:txBody>
          <a:bodyPr/>
          <a:lstStyle/>
          <a:p>
            <a:fld id="{1300C5CF-551D-4A1B-8BDB-4B754244118D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>
          <a:xfrm>
            <a:off x="504000" y="5012883"/>
            <a:ext cx="2348280" cy="390600"/>
          </a:xfr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76879"/>
            <a:ext cx="672336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49593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49593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21349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3447360" y="5012879"/>
            <a:ext cx="3195000" cy="390600"/>
          </a:xfrm>
        </p:spPr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7227360" y="5012879"/>
            <a:ext cx="2348280" cy="390600"/>
          </a:xfrm>
        </p:spPr>
        <p:txBody>
          <a:bodyPr/>
          <a:lstStyle/>
          <a:p>
            <a:fld id="{42B1FABF-B467-4017-82E0-01019CF5E277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>
          <a:xfrm>
            <a:off x="504000" y="5012879"/>
            <a:ext cx="2348280" cy="390600"/>
          </a:xfr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76879"/>
            <a:ext cx="672336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478997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478997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196557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3447360" y="5012883"/>
            <a:ext cx="3195000" cy="390600"/>
          </a:xfrm>
        </p:spPr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7227360" y="5012883"/>
            <a:ext cx="2348280" cy="390600"/>
          </a:xfrm>
        </p:spPr>
        <p:txBody>
          <a:bodyPr/>
          <a:lstStyle/>
          <a:p>
            <a:fld id="{14071DB4-F8E2-4637-B6A8-38F452850E55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>
          <a:xfrm>
            <a:off x="504000" y="5012883"/>
            <a:ext cx="2348280" cy="390600"/>
          </a:xfr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76879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t-BR" sz="44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478997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499595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499595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499595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3D2A7AB1-5910-4DD0-B371-3E99EAC0D248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786" userDrawn="1">
          <p15:clr>
            <a:srgbClr val="F26B43"/>
          </p15:clr>
        </p15:guide>
        <p15:guide id="2" pos="317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3968749-CFB3-456E-C285-0A4C84B43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9794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076956" y="1213560"/>
            <a:ext cx="7920000" cy="76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531612" y="2340000"/>
            <a:ext cx="7020000" cy="23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93599" y="1080000"/>
            <a:ext cx="7380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93599" y="2291760"/>
            <a:ext cx="9071640" cy="292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66262" y="326134"/>
            <a:ext cx="4674049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360000" y="2835275"/>
            <a:ext cx="4680312" cy="251392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0</Words>
  <Application>Microsoft Office PowerPoint</Application>
  <PresentationFormat>Personalizar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Symbol</vt:lpstr>
      <vt:lpstr>Times New Roman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Nixhogg</dc:creator>
  <dc:description/>
  <cp:lastModifiedBy>Igor Lima</cp:lastModifiedBy>
  <cp:revision>4</cp:revision>
  <dcterms:created xsi:type="dcterms:W3CDTF">2023-12-15T15:19:18Z</dcterms:created>
  <dcterms:modified xsi:type="dcterms:W3CDTF">2025-12-05T14:41:37Z</dcterms:modified>
  <dc:language>pt-BR</dc:language>
</cp:coreProperties>
</file>